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10"/>
  </p:notesMasterIdLst>
  <p:handoutMasterIdLst>
    <p:handoutMasterId r:id="rId11"/>
  </p:handoutMasterIdLst>
  <p:sldIdLst>
    <p:sldId id="256" r:id="rId3"/>
    <p:sldId id="296" r:id="rId4"/>
    <p:sldId id="285" r:id="rId5"/>
    <p:sldId id="302" r:id="rId6"/>
    <p:sldId id="301" r:id="rId7"/>
    <p:sldId id="287" r:id="rId8"/>
    <p:sldId id="266" r:id="rId9"/>
  </p:sldIdLst>
  <p:sldSz cx="12192000" cy="6858000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543"/>
    <a:srgbClr val="093B37"/>
    <a:srgbClr val="471D21"/>
    <a:srgbClr val="A63D47"/>
    <a:srgbClr val="A77E07"/>
    <a:srgbClr val="692A3C"/>
    <a:srgbClr val="8B7050"/>
    <a:srgbClr val="3B6D27"/>
    <a:srgbClr val="717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0"/>
    <p:restoredTop sz="95058" autoAdjust="0"/>
  </p:normalViewPr>
  <p:slideViewPr>
    <p:cSldViewPr snapToGrid="0" snapToObjects="1">
      <p:cViewPr>
        <p:scale>
          <a:sx n="100" d="100"/>
          <a:sy n="100" d="100"/>
        </p:scale>
        <p:origin x="-90" y="10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S3 stage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Bosnia &amp; Herzegovina</c:v>
                </c:pt>
                <c:pt idx="2">
                  <c:v>FYR of Macedonia</c:v>
                </c:pt>
                <c:pt idx="3">
                  <c:v>Montenegro</c:v>
                </c:pt>
                <c:pt idx="4">
                  <c:v>Moldova</c:v>
                </c:pt>
                <c:pt idx="5">
                  <c:v>Serbia</c:v>
                </c:pt>
                <c:pt idx="6">
                  <c:v>Turkey</c:v>
                </c:pt>
                <c:pt idx="7">
                  <c:v>Ukraine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</c:v>
                </c:pt>
                <c:pt idx="1">
                  <c:v>0.2</c:v>
                </c:pt>
                <c:pt idx="2">
                  <c:v>1.2</c:v>
                </c:pt>
                <c:pt idx="3">
                  <c:v>4.5</c:v>
                </c:pt>
                <c:pt idx="4">
                  <c:v>3.3</c:v>
                </c:pt>
                <c:pt idx="5">
                  <c:v>3.3</c:v>
                </c:pt>
                <c:pt idx="6">
                  <c:v>0.2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5524736"/>
        <c:axId val="135526272"/>
      </c:barChart>
      <c:catAx>
        <c:axId val="135524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5526272"/>
        <c:crosses val="autoZero"/>
        <c:auto val="1"/>
        <c:lblAlgn val="ctr"/>
        <c:lblOffset val="100"/>
        <c:noMultiLvlLbl val="0"/>
      </c:catAx>
      <c:valAx>
        <c:axId val="13552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52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52A46-191F-473D-8A3A-523C7479784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C69FB3-0551-482A-8891-2C4756F1D88D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Institutional capacity building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10D319-5136-4E83-92F6-28BE8B931A30}" type="parTrans" cxnId="{92F416C4-0296-4DAB-ABFE-9609C3EDD3D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512913-1FDB-4CE5-9657-9B4B19E39712}" type="sibTrans" cxnId="{92F416C4-0296-4DAB-ABFE-9609C3EDD3D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7DCFCD-D088-48F8-B9C0-5FEE6740198D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Decision to start S3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73EADF-EC0B-4045-8B55-33BDCAE892F2}" type="parTrans" cxnId="{2BA10232-395A-4A01-8BA4-CDCDBE5A810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5B595D-2EF6-4C4F-AEC2-0C8EE04FDFFB}" type="sibTrans" cxnId="{2BA10232-395A-4A01-8BA4-CDCDBE5A810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B7C21F-8851-455B-86DA-52AACAF4BA81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of strategic mandates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60BD77-0920-443F-A14E-074768BB0225}" type="parTrans" cxnId="{4D402AE6-6409-4A0F-96B3-91109A896FC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D523D8-8327-45D7-A6CD-C8F2EE0ACB30}" type="sibTrans" cxnId="{4D402AE6-6409-4A0F-96B3-91109A896FC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705DBD-5244-4AFB-A161-2BEC0B08E641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Mapping exercise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5985D7-567B-44A9-BF55-615ECC352AAD}" type="parTrans" cxnId="{3F09EC38-8D17-49A5-97EB-F6FE1E3010C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63F3AF-E825-495F-936C-103ABD691195}" type="sibTrans" cxnId="{3F09EC38-8D17-49A5-97EB-F6FE1E3010C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1CAFF9-59C1-4A16-BA8E-ED6B7AEF4FDC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Quantitative analysis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FD08FE-F859-40B7-A57E-4676DC678306}" type="parTrans" cxnId="{5DEB3A39-3843-4F43-AD8F-AD1ACD64751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FA0340-D84A-43F2-A03D-B7CA58E59DA4}" type="sibTrans" cxnId="{5DEB3A39-3843-4F43-AD8F-AD1ACD64751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F32CCA-0B6B-4AAF-A2D2-B22648DF36D2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Qualitative analysis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AD4D410-32C4-4C57-9A5F-EAFABF26152D}" type="parTrans" cxnId="{7166CB60-D190-42D0-99A2-636CA11C668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827ECA-592E-4589-908C-2105399E9C46}" type="sibTrans" cxnId="{7166CB60-D190-42D0-99A2-636CA11C668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D4B8E9-75AD-4571-92F0-0E70761D86F1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Stakeholder dialogue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139E77-FC79-4002-88D8-1E95D981328A}" type="parTrans" cxnId="{7C869E48-84D8-4DD2-A126-8E89EB5E4C8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30E83D-79BF-4177-BAE6-1E62C336D4A8}" type="sibTrans" cxnId="{7C869E48-84D8-4DD2-A126-8E89EB5E4C8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02FFC26-363E-4AE5-A3E2-E1E6AB46332A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EDP training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611BA5-863F-404E-92CE-20D334F5E83B}" type="parTrans" cxnId="{D6978315-28AC-421C-814D-F449B21B304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DD88DF-E0A5-4AE8-B96D-BE58F332948D}" type="sibTrans" cxnId="{D6978315-28AC-421C-814D-F449B21B304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5E30C0-637A-482B-81C9-759B530A51D4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 with stakeholders in workshops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EB4E9F-D815-44D7-B5D6-5C0573925552}" type="parTrans" cxnId="{E71B37B6-83A9-4516-93F2-CC3E6A904CD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2927B0-5EC9-45DF-A5C3-1D842553940D}" type="sibTrans" cxnId="{E71B37B6-83A9-4516-93F2-CC3E6A904CD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614E9B-6D66-4AB8-B52E-59A5CABF2F8A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Institutional capacity for implementation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EB7901-6F83-4092-A5C5-7B46D722FC33}" type="parTrans" cxnId="{E14A02C2-4F67-4B37-9222-0D3550DB22C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A66C3A-BE3F-44D8-AB70-A7C4EBA0AD9C}" type="sibTrans" cxnId="{E14A02C2-4F67-4B37-9222-0D3550DB22C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8154BD-F3C3-4AAC-8361-70B732C85874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Final strategy approval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2AD5827-6E0D-4B2E-A933-2A6839E3FDDA}" type="parTrans" cxnId="{AD812E13-4817-48E9-A86E-572A9289D4A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6EC287-42E7-4123-BA9C-DF24E40AF7D9}" type="sibTrans" cxnId="{AD812E13-4817-48E9-A86E-572A9289D4A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87747D-8986-4DC5-9F08-585AFF76DCE1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Design of monitoring system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DF462E-B509-4319-A458-020C853D83D6}" type="parTrans" cxnId="{3FAFA56A-75D2-4E48-9817-B8AB94E07D1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C1CA51-7970-46C6-85F0-10A664CA98AB}" type="sibTrans" cxnId="{3FAFA56A-75D2-4E48-9817-B8AB94E07D1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1BB278-E042-481C-8691-0AB5F7EEB6BB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 strategy consultation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2BD907-46B5-40DE-91DA-C247500ED4D9}" type="parTrans" cxnId="{05594A65-382F-419D-B4C7-370E3CE3EE8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E4B694-12E7-4262-AF43-5CEDFDE30FBD}" type="sibTrans" cxnId="{05594A65-382F-419D-B4C7-370E3CE3EE8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3C4468-10B3-457D-B997-8DC715BDB410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Creation of mechanism for implementation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50211E-8130-41B8-BA27-68AA771A2048}" type="parTrans" cxnId="{5BD16015-7259-4721-9A11-030388A01F1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712BD0-6058-45D9-B564-872714F86585}" type="sibTrans" cxnId="{5BD16015-7259-4721-9A11-030388A01F1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0A947A-5C41-4071-8CA4-8489138267D1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approval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ADEEC6-0D9B-4197-AD82-194F6DC86C07}" type="parTrans" cxnId="{87FF797C-5A9C-437B-BD71-0E7A3420C5F9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E3CAC5-9BF3-4A6F-A2E8-D46F1002456C}" type="sibTrans" cxnId="{87FF797C-5A9C-437B-BD71-0E7A3420C5F9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D2BED6-EB86-4332-BFC9-883054A76F98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 approval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12D1F0-A9C7-4AE1-8D18-70DC99F76FF0}" type="parTrans" cxnId="{C96232FE-BF8C-4993-939C-E83BADB85D5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47AB2A-7E63-41CF-AC53-FB67BCD44CC8}" type="sibTrans" cxnId="{C96232FE-BF8C-4993-939C-E83BADB85D5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01E343-EDF5-4599-AC6F-461984D85555}">
      <dgm:prSet phldrT="[Text]"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EDP input for S3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61A215-45E8-49DB-934D-2A55CF00812B}" type="parTrans" cxnId="{F618ECF8-13D0-4F40-9A48-6004C0B417E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8E07A2-3D1D-4820-9D57-3548F181BDDA}" type="sibTrans" cxnId="{F618ECF8-13D0-4F40-9A48-6004C0B417E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4422B5-EF14-4B88-9618-C208AC20F69B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Final draft submission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5987F0-9416-4C4B-9552-F27A469AD604}" type="parTrans" cxnId="{2C9A25CA-AF63-427B-9556-66B154F7DF3A}">
      <dgm:prSet/>
      <dgm:spPr/>
      <dgm:t>
        <a:bodyPr/>
        <a:lstStyle/>
        <a:p>
          <a:endParaRPr lang="en-GB"/>
        </a:p>
      </dgm:t>
    </dgm:pt>
    <dgm:pt modelId="{73997D16-94E5-41A7-927C-50EE3E8671D0}" type="sibTrans" cxnId="{2C9A25CA-AF63-427B-9556-66B154F7DF3A}">
      <dgm:prSet/>
      <dgm:spPr/>
      <dgm:t>
        <a:bodyPr/>
        <a:lstStyle/>
        <a:p>
          <a:endParaRPr lang="en-GB"/>
        </a:p>
      </dgm:t>
    </dgm:pt>
    <dgm:pt modelId="{D1E7ABAC-40B5-41A6-A4F6-26901460C3A5}" type="pres">
      <dgm:prSet presAssocID="{C8352A46-191F-473D-8A3A-523C7479784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0C9902-9671-4D84-A776-FA6F7C5A4C16}" type="pres">
      <dgm:prSet presAssocID="{55C69FB3-0551-482A-8891-2C4756F1D88D}" presName="compNode" presStyleCnt="0"/>
      <dgm:spPr/>
    </dgm:pt>
    <dgm:pt modelId="{91638A88-AD3C-4690-A099-E1AC7E3F8FB7}" type="pres">
      <dgm:prSet presAssocID="{55C69FB3-0551-482A-8891-2C4756F1D88D}" presName="childRect" presStyleLbl="bgAcc1" presStyleIdx="0" presStyleCnt="5" custScaleX="1490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56255C-5C34-4DF4-BB9C-15C56134B2A9}" type="pres">
      <dgm:prSet presAssocID="{55C69FB3-0551-482A-8891-2C4756F1D8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6EE37-4212-496B-AF55-FED3103A0184}" type="pres">
      <dgm:prSet presAssocID="{55C69FB3-0551-482A-8891-2C4756F1D88D}" presName="parentRect" presStyleLbl="alignNode1" presStyleIdx="0" presStyleCnt="5" custScaleX="149098"/>
      <dgm:spPr/>
      <dgm:t>
        <a:bodyPr/>
        <a:lstStyle/>
        <a:p>
          <a:endParaRPr lang="en-GB"/>
        </a:p>
      </dgm:t>
    </dgm:pt>
    <dgm:pt modelId="{47E07D51-BF63-456E-BDBF-291A693C912C}" type="pres">
      <dgm:prSet presAssocID="{55C69FB3-0551-482A-8891-2C4756F1D88D}" presName="adorn" presStyleLbl="fgAccFollow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6CA7982-1F25-46DB-AB2B-E31F83D8442D}" type="pres">
      <dgm:prSet presAssocID="{90512913-1FDB-4CE5-9657-9B4B19E3971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D321C87-DE76-4FC4-9C4B-9FF40AD03539}" type="pres">
      <dgm:prSet presAssocID="{49705DBD-5244-4AFB-A161-2BEC0B08E641}" presName="compNode" presStyleCnt="0"/>
      <dgm:spPr/>
    </dgm:pt>
    <dgm:pt modelId="{B2FCCDD6-2580-4413-AF3E-3DA46DCAE332}" type="pres">
      <dgm:prSet presAssocID="{49705DBD-5244-4AFB-A161-2BEC0B08E641}" presName="childRect" presStyleLbl="bgAcc1" presStyleIdx="1" presStyleCnt="5" custScaleX="1490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44CD5-0862-43C8-A400-BEC1E1BAF1D3}" type="pres">
      <dgm:prSet presAssocID="{49705DBD-5244-4AFB-A161-2BEC0B08E6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CAE1DC-9497-41F6-98D8-B791E94484DC}" type="pres">
      <dgm:prSet presAssocID="{49705DBD-5244-4AFB-A161-2BEC0B08E641}" presName="parentRect" presStyleLbl="alignNode1" presStyleIdx="1" presStyleCnt="5" custScaleX="149098"/>
      <dgm:spPr/>
      <dgm:t>
        <a:bodyPr/>
        <a:lstStyle/>
        <a:p>
          <a:endParaRPr lang="en-GB"/>
        </a:p>
      </dgm:t>
    </dgm:pt>
    <dgm:pt modelId="{3D983B5D-FC79-418F-BB5F-5241A0282CC2}" type="pres">
      <dgm:prSet presAssocID="{49705DBD-5244-4AFB-A161-2BEC0B08E641}" presName="adorn" presStyleLbl="fgAccFollow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216857E-427F-4C86-BDB2-CF2ABE92F975}" type="pres">
      <dgm:prSet presAssocID="{BF63F3AF-E825-495F-936C-103ABD69119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1869C65-5E0D-4ED3-8911-3A3CCB6539F7}" type="pres">
      <dgm:prSet presAssocID="{53D4B8E9-75AD-4571-92F0-0E70761D86F1}" presName="compNode" presStyleCnt="0"/>
      <dgm:spPr/>
    </dgm:pt>
    <dgm:pt modelId="{AAE6778C-A6BE-4C81-9BDF-45B3C527EADA}" type="pres">
      <dgm:prSet presAssocID="{53D4B8E9-75AD-4571-92F0-0E70761D86F1}" presName="childRect" presStyleLbl="bgAcc1" presStyleIdx="2" presStyleCnt="5" custScaleX="1490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9530A-9649-483A-BEDB-0E486099B951}" type="pres">
      <dgm:prSet presAssocID="{53D4B8E9-75AD-4571-92F0-0E70761D86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CF201-3303-4840-86B2-4ACBAC736FCD}" type="pres">
      <dgm:prSet presAssocID="{53D4B8E9-75AD-4571-92F0-0E70761D86F1}" presName="parentRect" presStyleLbl="alignNode1" presStyleIdx="2" presStyleCnt="5" custScaleX="149098"/>
      <dgm:spPr/>
      <dgm:t>
        <a:bodyPr/>
        <a:lstStyle/>
        <a:p>
          <a:endParaRPr lang="en-GB"/>
        </a:p>
      </dgm:t>
    </dgm:pt>
    <dgm:pt modelId="{F4D091E3-61DD-4507-B584-B0F2748D60D2}" type="pres">
      <dgm:prSet presAssocID="{53D4B8E9-75AD-4571-92F0-0E70761D86F1}" presName="adorn" presStyleLbl="fgAccFollow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GB"/>
        </a:p>
      </dgm:t>
    </dgm:pt>
    <dgm:pt modelId="{357DAB92-9F43-4AB8-AA82-46D9547A098A}" type="pres">
      <dgm:prSet presAssocID="{6E30E83D-79BF-4177-BAE6-1E62C336D4A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7B3177A-5956-47CC-8F22-B3A4351F4F9B}" type="pres">
      <dgm:prSet presAssocID="{FD614E9B-6D66-4AB8-B52E-59A5CABF2F8A}" presName="compNode" presStyleCnt="0"/>
      <dgm:spPr/>
    </dgm:pt>
    <dgm:pt modelId="{F4704309-241D-4FA5-BFED-53BAA26946B6}" type="pres">
      <dgm:prSet presAssocID="{FD614E9B-6D66-4AB8-B52E-59A5CABF2F8A}" presName="childRect" presStyleLbl="bgAcc1" presStyleIdx="3" presStyleCnt="5" custScaleX="1476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DBAECF-39AA-4910-8A54-E5809532D624}" type="pres">
      <dgm:prSet presAssocID="{FD614E9B-6D66-4AB8-B52E-59A5CABF2F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369134-4F5D-4E37-BD65-9E8E4B5F5EBB}" type="pres">
      <dgm:prSet presAssocID="{FD614E9B-6D66-4AB8-B52E-59A5CABF2F8A}" presName="parentRect" presStyleLbl="alignNode1" presStyleIdx="3" presStyleCnt="5" custScaleX="147619"/>
      <dgm:spPr/>
      <dgm:t>
        <a:bodyPr/>
        <a:lstStyle/>
        <a:p>
          <a:endParaRPr lang="en-GB"/>
        </a:p>
      </dgm:t>
    </dgm:pt>
    <dgm:pt modelId="{2CE645A9-3ADA-4612-928B-88293FDCBD34}" type="pres">
      <dgm:prSet presAssocID="{FD614E9B-6D66-4AB8-B52E-59A5CABF2F8A}" presName="adorn" presStyleLbl="fgAccFollow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3E3A23-7B1E-4B95-88C5-553CFC82ACC6}" type="pres">
      <dgm:prSet presAssocID="{17A66C3A-BE3F-44D8-AB70-A7C4EBA0AD9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C0144B-4A91-4D47-BB00-A439CA8DEC19}" type="pres">
      <dgm:prSet presAssocID="{558154BD-F3C3-4AAC-8361-70B732C85874}" presName="compNode" presStyleCnt="0"/>
      <dgm:spPr/>
    </dgm:pt>
    <dgm:pt modelId="{BC5B3D65-CB9E-4517-8D27-8AEACAA942F7}" type="pres">
      <dgm:prSet presAssocID="{558154BD-F3C3-4AAC-8361-70B732C85874}" presName="childRect" presStyleLbl="bgAcc1" presStyleIdx="4" presStyleCnt="5" custScaleX="143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4B068-5B52-4F43-9C39-8F4BF409A863}" type="pres">
      <dgm:prSet presAssocID="{558154BD-F3C3-4AAC-8361-70B732C858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8BBDD-1FC4-4B1D-94E4-6E40B9D5577F}" type="pres">
      <dgm:prSet presAssocID="{558154BD-F3C3-4AAC-8361-70B732C85874}" presName="parentRect" presStyleLbl="alignNode1" presStyleIdx="4" presStyleCnt="5" custScaleX="143727"/>
      <dgm:spPr/>
      <dgm:t>
        <a:bodyPr/>
        <a:lstStyle/>
        <a:p>
          <a:endParaRPr lang="en-GB"/>
        </a:p>
      </dgm:t>
    </dgm:pt>
    <dgm:pt modelId="{C97343A4-1CD1-4D82-9108-6B03A13AA851}" type="pres">
      <dgm:prSet presAssocID="{558154BD-F3C3-4AAC-8361-70B732C85874}" presName="adorn" presStyleLbl="fgAccFollow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GB"/>
        </a:p>
      </dgm:t>
    </dgm:pt>
  </dgm:ptLst>
  <dgm:cxnLst>
    <dgm:cxn modelId="{D6978315-28AC-421C-814D-F449B21B3043}" srcId="{53D4B8E9-75AD-4571-92F0-0E70761D86F1}" destId="{502FFC26-363E-4AE5-A3E2-E1E6AB46332A}" srcOrd="0" destOrd="0" parTransId="{52611BA5-863F-404E-92CE-20D334F5E83B}" sibTransId="{EBDD88DF-E0A5-4AE8-B96D-BE58F332948D}"/>
    <dgm:cxn modelId="{A5C70B0E-6796-44AA-9301-148FB75953EA}" type="presOf" srcId="{53D4B8E9-75AD-4571-92F0-0E70761D86F1}" destId="{AC59530A-9649-483A-BEDB-0E486099B951}" srcOrd="0" destOrd="0" presId="urn:microsoft.com/office/officeart/2005/8/layout/bList2"/>
    <dgm:cxn modelId="{2F103863-683D-46A3-8EC3-369F392F92B0}" type="presOf" srcId="{6101E343-EDF5-4599-AC6F-461984D85555}" destId="{AAE6778C-A6BE-4C81-9BDF-45B3C527EADA}" srcOrd="0" destOrd="2" presId="urn:microsoft.com/office/officeart/2005/8/layout/bList2"/>
    <dgm:cxn modelId="{F7E5120A-5E5B-442C-AE94-47817DED4445}" type="presOf" srcId="{C8352A46-191F-473D-8A3A-523C74797843}" destId="{D1E7ABAC-40B5-41A6-A4F6-26901460C3A5}" srcOrd="0" destOrd="0" presId="urn:microsoft.com/office/officeart/2005/8/layout/bList2"/>
    <dgm:cxn modelId="{6576B14A-B6BC-47AA-8990-DF1155A40841}" type="presOf" srcId="{E8B7C21F-8851-455B-86DA-52AACAF4BA81}" destId="{91638A88-AD3C-4690-A099-E1AC7E3F8FB7}" srcOrd="0" destOrd="1" presId="urn:microsoft.com/office/officeart/2005/8/layout/bList2"/>
    <dgm:cxn modelId="{A411FDDB-0912-42B5-B911-21733F56828B}" type="presOf" srcId="{558154BD-F3C3-4AAC-8361-70B732C85874}" destId="{E418BBDD-1FC4-4B1D-94E4-6E40B9D5577F}" srcOrd="1" destOrd="0" presId="urn:microsoft.com/office/officeart/2005/8/layout/bList2"/>
    <dgm:cxn modelId="{E2247763-DFC2-49D0-8400-5972C079721E}" type="presOf" srcId="{55C69FB3-0551-482A-8891-2C4756F1D88D}" destId="{5A66EE37-4212-496B-AF55-FED3103A0184}" srcOrd="1" destOrd="0" presId="urn:microsoft.com/office/officeart/2005/8/layout/bList2"/>
    <dgm:cxn modelId="{AD812E13-4817-48E9-A86E-572A9289D4A7}" srcId="{C8352A46-191F-473D-8A3A-523C74797843}" destId="{558154BD-F3C3-4AAC-8361-70B732C85874}" srcOrd="4" destOrd="0" parTransId="{12AD5827-6E0D-4B2E-A933-2A6839E3FDDA}" sibTransId="{AD6EC287-42E7-4123-BA9C-DF24E40AF7D9}"/>
    <dgm:cxn modelId="{92F416C4-0296-4DAB-ABFE-9609C3EDD3D5}" srcId="{C8352A46-191F-473D-8A3A-523C74797843}" destId="{55C69FB3-0551-482A-8891-2C4756F1D88D}" srcOrd="0" destOrd="0" parTransId="{4610D319-5136-4E83-92F6-28BE8B931A30}" sibTransId="{90512913-1FDB-4CE5-9657-9B4B19E39712}"/>
    <dgm:cxn modelId="{E14A02C2-4F67-4B37-9222-0D3550DB22C3}" srcId="{C8352A46-191F-473D-8A3A-523C74797843}" destId="{FD614E9B-6D66-4AB8-B52E-59A5CABF2F8A}" srcOrd="3" destOrd="0" parTransId="{C1EB7901-6F83-4092-A5C5-7B46D722FC33}" sibTransId="{17A66C3A-BE3F-44D8-AB70-A7C4EBA0AD9C}"/>
    <dgm:cxn modelId="{87FF797C-5A9C-437B-BD71-0E7A3420C5F9}" srcId="{558154BD-F3C3-4AAC-8361-70B732C85874}" destId="{940A947A-5C41-4071-8CA4-8489138267D1}" srcOrd="2" destOrd="0" parTransId="{ECADEEC6-0D9B-4197-AD82-194F6DC86C07}" sibTransId="{F2E3CAC5-9BF3-4A6F-A2E8-D46F1002456C}"/>
    <dgm:cxn modelId="{F31D7657-E797-417E-B9B2-A2D4B3023865}" type="presOf" srcId="{49705DBD-5244-4AFB-A161-2BEC0B08E641}" destId="{E4844CD5-0862-43C8-A400-BEC1E1BAF1D3}" srcOrd="0" destOrd="0" presId="urn:microsoft.com/office/officeart/2005/8/layout/bList2"/>
    <dgm:cxn modelId="{2BA10232-395A-4A01-8BA4-CDCDBE5A810F}" srcId="{55C69FB3-0551-482A-8891-2C4756F1D88D}" destId="{C97DCFCD-D088-48F8-B9C0-5FEE6740198D}" srcOrd="0" destOrd="0" parTransId="{B073EADF-EC0B-4045-8B55-33BDCAE892F2}" sibTransId="{B75B595D-2EF6-4C4F-AEC2-0C8EE04FDFFB}"/>
    <dgm:cxn modelId="{6864C248-907F-406E-A19F-8920A240A5E3}" type="presOf" srcId="{55C69FB3-0551-482A-8891-2C4756F1D88D}" destId="{9356255C-5C34-4DF4-BB9C-15C56134B2A9}" srcOrd="0" destOrd="0" presId="urn:microsoft.com/office/officeart/2005/8/layout/bList2"/>
    <dgm:cxn modelId="{B2AC4C41-BEC8-442F-AA4C-7E07F6011142}" type="presOf" srcId="{53D4B8E9-75AD-4571-92F0-0E70761D86F1}" destId="{CDFCF201-3303-4840-86B2-4ACBAC736FCD}" srcOrd="1" destOrd="0" presId="urn:microsoft.com/office/officeart/2005/8/layout/bList2"/>
    <dgm:cxn modelId="{C96232FE-BF8C-4993-939C-E83BADB85D5D}" srcId="{558154BD-F3C3-4AAC-8361-70B732C85874}" destId="{7AD2BED6-EB86-4332-BFC9-883054A76F98}" srcOrd="3" destOrd="0" parTransId="{5D12D1F0-A9C7-4AE1-8D18-70DC99F76FF0}" sibTransId="{6847AB2A-7E63-41CF-AC53-FB67BCD44CC8}"/>
    <dgm:cxn modelId="{05594A65-382F-419D-B4C7-370E3CE3EE8D}" srcId="{558154BD-F3C3-4AAC-8361-70B732C85874}" destId="{091BB278-E042-481C-8691-0AB5F7EEB6BB}" srcOrd="0" destOrd="0" parTransId="{6C2BD907-46B5-40DE-91DA-C247500ED4D9}" sibTransId="{F5E4B694-12E7-4262-AF43-5CEDFDE30FBD}"/>
    <dgm:cxn modelId="{23E99A19-B5A0-438A-A520-205E5085B641}" type="presOf" srcId="{091BB278-E042-481C-8691-0AB5F7EEB6BB}" destId="{BC5B3D65-CB9E-4517-8D27-8AEACAA942F7}" srcOrd="0" destOrd="0" presId="urn:microsoft.com/office/officeart/2005/8/layout/bList2"/>
    <dgm:cxn modelId="{17F2443F-597F-4E3C-A094-319FBB4ADBD8}" type="presOf" srcId="{C97DCFCD-D088-48F8-B9C0-5FEE6740198D}" destId="{91638A88-AD3C-4690-A099-E1AC7E3F8FB7}" srcOrd="0" destOrd="0" presId="urn:microsoft.com/office/officeart/2005/8/layout/bList2"/>
    <dgm:cxn modelId="{2C9A25CA-AF63-427B-9556-66B154F7DF3A}" srcId="{558154BD-F3C3-4AAC-8361-70B732C85874}" destId="{1F4422B5-EF14-4B88-9618-C208AC20F69B}" srcOrd="1" destOrd="0" parTransId="{AB5987F0-9416-4C4B-9552-F27A469AD604}" sibTransId="{73997D16-94E5-41A7-927C-50EE3E8671D0}"/>
    <dgm:cxn modelId="{4A043A82-C30C-4A44-B450-B33F4158D798}" type="presOf" srcId="{558154BD-F3C3-4AAC-8361-70B732C85874}" destId="{38A4B068-5B52-4F43-9C39-8F4BF409A863}" srcOrd="0" destOrd="0" presId="urn:microsoft.com/office/officeart/2005/8/layout/bList2"/>
    <dgm:cxn modelId="{63215F26-D7E0-47F4-95D6-C1B78FC39802}" type="presOf" srcId="{FD614E9B-6D66-4AB8-B52E-59A5CABF2F8A}" destId="{8DDBAECF-39AA-4910-8A54-E5809532D624}" srcOrd="0" destOrd="0" presId="urn:microsoft.com/office/officeart/2005/8/layout/bList2"/>
    <dgm:cxn modelId="{4D402AE6-6409-4A0F-96B3-91109A896FC3}" srcId="{55C69FB3-0551-482A-8891-2C4756F1D88D}" destId="{E8B7C21F-8851-455B-86DA-52AACAF4BA81}" srcOrd="1" destOrd="0" parTransId="{3560BD77-0920-443F-A14E-074768BB0225}" sibTransId="{F2D523D8-8327-45D7-A6CD-C8F2EE0ACB30}"/>
    <dgm:cxn modelId="{E71B37B6-83A9-4516-93F2-CC3E6A904CDC}" srcId="{53D4B8E9-75AD-4571-92F0-0E70761D86F1}" destId="{DF5E30C0-637A-482B-81C9-759B530A51D4}" srcOrd="1" destOrd="0" parTransId="{E9EB4E9F-D815-44D7-B5D6-5C0573925552}" sibTransId="{7C2927B0-5EC9-45DF-A5C3-1D842553940D}"/>
    <dgm:cxn modelId="{180A37E3-49E7-4190-B258-D75A0BF1E8BA}" type="presOf" srcId="{49705DBD-5244-4AFB-A161-2BEC0B08E641}" destId="{CBCAE1DC-9497-41F6-98D8-B791E94484DC}" srcOrd="1" destOrd="0" presId="urn:microsoft.com/office/officeart/2005/8/layout/bList2"/>
    <dgm:cxn modelId="{3F09EC38-8D17-49A5-97EB-F6FE1E3010CF}" srcId="{C8352A46-191F-473D-8A3A-523C74797843}" destId="{49705DBD-5244-4AFB-A161-2BEC0B08E641}" srcOrd="1" destOrd="0" parTransId="{BF5985D7-567B-44A9-BF55-615ECC352AAD}" sibTransId="{BF63F3AF-E825-495F-936C-103ABD691195}"/>
    <dgm:cxn modelId="{873495EB-D341-4538-A8BC-484837DC44FC}" type="presOf" srcId="{6E30E83D-79BF-4177-BAE6-1E62C336D4A8}" destId="{357DAB92-9F43-4AB8-AA82-46D9547A098A}" srcOrd="0" destOrd="0" presId="urn:microsoft.com/office/officeart/2005/8/layout/bList2"/>
    <dgm:cxn modelId="{BC2E74FA-CE47-4393-97F4-A9D7470782EE}" type="presOf" srcId="{1F4422B5-EF14-4B88-9618-C208AC20F69B}" destId="{BC5B3D65-CB9E-4517-8D27-8AEACAA942F7}" srcOrd="0" destOrd="1" presId="urn:microsoft.com/office/officeart/2005/8/layout/bList2"/>
    <dgm:cxn modelId="{D6618F88-719E-4358-B240-0B3441A88E0C}" type="presOf" srcId="{6087747D-8986-4DC5-9F08-585AFF76DCE1}" destId="{F4704309-241D-4FA5-BFED-53BAA26946B6}" srcOrd="0" destOrd="0" presId="urn:microsoft.com/office/officeart/2005/8/layout/bList2"/>
    <dgm:cxn modelId="{F41AA5C3-5A0A-4DC0-84D0-5AE3F6D17CED}" type="presOf" srcId="{FD614E9B-6D66-4AB8-B52E-59A5CABF2F8A}" destId="{41369134-4F5D-4E37-BD65-9E8E4B5F5EBB}" srcOrd="1" destOrd="0" presId="urn:microsoft.com/office/officeart/2005/8/layout/bList2"/>
    <dgm:cxn modelId="{7166CB60-D190-42D0-99A2-636CA11C6682}" srcId="{49705DBD-5244-4AFB-A161-2BEC0B08E641}" destId="{52F32CCA-0B6B-4AAF-A2D2-B22648DF36D2}" srcOrd="1" destOrd="0" parTransId="{4AD4D410-32C4-4C57-9A5F-EAFABF26152D}" sibTransId="{DF827ECA-592E-4589-908C-2105399E9C46}"/>
    <dgm:cxn modelId="{0C06B696-71B1-4B9E-B68F-03F2EA2B0391}" type="presOf" srcId="{90512913-1FDB-4CE5-9657-9B4B19E39712}" destId="{06CA7982-1F25-46DB-AB2B-E31F83D8442D}" srcOrd="0" destOrd="0" presId="urn:microsoft.com/office/officeart/2005/8/layout/bList2"/>
    <dgm:cxn modelId="{3FAFA56A-75D2-4E48-9817-B8AB94E07D12}" srcId="{FD614E9B-6D66-4AB8-B52E-59A5CABF2F8A}" destId="{6087747D-8986-4DC5-9F08-585AFF76DCE1}" srcOrd="0" destOrd="0" parTransId="{C5DF462E-B509-4319-A458-020C853D83D6}" sibTransId="{76C1CA51-7970-46C6-85F0-10A664CA98AB}"/>
    <dgm:cxn modelId="{5DEB3A39-3843-4F43-AD8F-AD1ACD64751C}" srcId="{49705DBD-5244-4AFB-A161-2BEC0B08E641}" destId="{7A1CAFF9-59C1-4A16-BA8E-ED6B7AEF4FDC}" srcOrd="0" destOrd="0" parTransId="{8CFD08FE-F859-40B7-A57E-4676DC678306}" sibTransId="{55FA0340-D84A-43F2-A03D-B7CA58E59DA4}"/>
    <dgm:cxn modelId="{F618ECF8-13D0-4F40-9A48-6004C0B417E1}" srcId="{53D4B8E9-75AD-4571-92F0-0E70761D86F1}" destId="{6101E343-EDF5-4599-AC6F-461984D85555}" srcOrd="2" destOrd="0" parTransId="{7D61A215-45E8-49DB-934D-2A55CF00812B}" sibTransId="{CC8E07A2-3D1D-4820-9D57-3548F181BDDA}"/>
    <dgm:cxn modelId="{4E022442-69F2-4793-B766-C9035D409705}" type="presOf" srcId="{940A947A-5C41-4071-8CA4-8489138267D1}" destId="{BC5B3D65-CB9E-4517-8D27-8AEACAA942F7}" srcOrd="0" destOrd="2" presId="urn:microsoft.com/office/officeart/2005/8/layout/bList2"/>
    <dgm:cxn modelId="{C3BF9B65-CCBC-4236-849F-C38980F5FF5F}" type="presOf" srcId="{17A66C3A-BE3F-44D8-AB70-A7C4EBA0AD9C}" destId="{8F3E3A23-7B1E-4B95-88C5-553CFC82ACC6}" srcOrd="0" destOrd="0" presId="urn:microsoft.com/office/officeart/2005/8/layout/bList2"/>
    <dgm:cxn modelId="{7C869E48-84D8-4DD2-A126-8E89EB5E4C82}" srcId="{C8352A46-191F-473D-8A3A-523C74797843}" destId="{53D4B8E9-75AD-4571-92F0-0E70761D86F1}" srcOrd="2" destOrd="0" parTransId="{A5139E77-FC79-4002-88D8-1E95D981328A}" sibTransId="{6E30E83D-79BF-4177-BAE6-1E62C336D4A8}"/>
    <dgm:cxn modelId="{FC5ECA83-5FDE-467C-87E5-A958E3EC1059}" type="presOf" srcId="{DF5E30C0-637A-482B-81C9-759B530A51D4}" destId="{AAE6778C-A6BE-4C81-9BDF-45B3C527EADA}" srcOrd="0" destOrd="1" presId="urn:microsoft.com/office/officeart/2005/8/layout/bList2"/>
    <dgm:cxn modelId="{0B2A510A-8A12-4E0D-9200-2ADC97C83319}" type="presOf" srcId="{7A1CAFF9-59C1-4A16-BA8E-ED6B7AEF4FDC}" destId="{B2FCCDD6-2580-4413-AF3E-3DA46DCAE332}" srcOrd="0" destOrd="0" presId="urn:microsoft.com/office/officeart/2005/8/layout/bList2"/>
    <dgm:cxn modelId="{5BD16015-7259-4721-9A11-030388A01F11}" srcId="{FD614E9B-6D66-4AB8-B52E-59A5CABF2F8A}" destId="{4C3C4468-10B3-457D-B997-8DC715BDB410}" srcOrd="1" destOrd="0" parTransId="{C650211E-8130-41B8-BA27-68AA771A2048}" sibTransId="{49712BD0-6058-45D9-B564-872714F86585}"/>
    <dgm:cxn modelId="{2346BBDD-2A44-49FC-803F-0773B25A68FB}" type="presOf" srcId="{7AD2BED6-EB86-4332-BFC9-883054A76F98}" destId="{BC5B3D65-CB9E-4517-8D27-8AEACAA942F7}" srcOrd="0" destOrd="3" presId="urn:microsoft.com/office/officeart/2005/8/layout/bList2"/>
    <dgm:cxn modelId="{EE017184-7BB2-4AAA-AAFE-A275D41C5369}" type="presOf" srcId="{502FFC26-363E-4AE5-A3E2-E1E6AB46332A}" destId="{AAE6778C-A6BE-4C81-9BDF-45B3C527EADA}" srcOrd="0" destOrd="0" presId="urn:microsoft.com/office/officeart/2005/8/layout/bList2"/>
    <dgm:cxn modelId="{B9CBD17F-5A58-4679-B681-3898CCFEFE7B}" type="presOf" srcId="{4C3C4468-10B3-457D-B997-8DC715BDB410}" destId="{F4704309-241D-4FA5-BFED-53BAA26946B6}" srcOrd="0" destOrd="1" presId="urn:microsoft.com/office/officeart/2005/8/layout/bList2"/>
    <dgm:cxn modelId="{A54C8C83-648C-47CD-ADF9-F2087FB893A5}" type="presOf" srcId="{BF63F3AF-E825-495F-936C-103ABD691195}" destId="{E216857E-427F-4C86-BDB2-CF2ABE92F975}" srcOrd="0" destOrd="0" presId="urn:microsoft.com/office/officeart/2005/8/layout/bList2"/>
    <dgm:cxn modelId="{2D61FA80-827F-4227-A0B0-FC856DE892A7}" type="presOf" srcId="{52F32CCA-0B6B-4AAF-A2D2-B22648DF36D2}" destId="{B2FCCDD6-2580-4413-AF3E-3DA46DCAE332}" srcOrd="0" destOrd="1" presId="urn:microsoft.com/office/officeart/2005/8/layout/bList2"/>
    <dgm:cxn modelId="{3912A2F8-6799-4190-B4EC-8764743059B3}" type="presParOf" srcId="{D1E7ABAC-40B5-41A6-A4F6-26901460C3A5}" destId="{DC0C9902-9671-4D84-A776-FA6F7C5A4C16}" srcOrd="0" destOrd="0" presId="urn:microsoft.com/office/officeart/2005/8/layout/bList2"/>
    <dgm:cxn modelId="{7A958A4A-A923-41F6-BA7C-8B1A4A57CE4F}" type="presParOf" srcId="{DC0C9902-9671-4D84-A776-FA6F7C5A4C16}" destId="{91638A88-AD3C-4690-A099-E1AC7E3F8FB7}" srcOrd="0" destOrd="0" presId="urn:microsoft.com/office/officeart/2005/8/layout/bList2"/>
    <dgm:cxn modelId="{6E3340F1-3A47-4367-9C7C-1525823E63F4}" type="presParOf" srcId="{DC0C9902-9671-4D84-A776-FA6F7C5A4C16}" destId="{9356255C-5C34-4DF4-BB9C-15C56134B2A9}" srcOrd="1" destOrd="0" presId="urn:microsoft.com/office/officeart/2005/8/layout/bList2"/>
    <dgm:cxn modelId="{86A60963-7153-4776-A777-BC52C6AF3CD2}" type="presParOf" srcId="{DC0C9902-9671-4D84-A776-FA6F7C5A4C16}" destId="{5A66EE37-4212-496B-AF55-FED3103A0184}" srcOrd="2" destOrd="0" presId="urn:microsoft.com/office/officeart/2005/8/layout/bList2"/>
    <dgm:cxn modelId="{872DE664-FB8F-41B1-B429-2E37BE0F3149}" type="presParOf" srcId="{DC0C9902-9671-4D84-A776-FA6F7C5A4C16}" destId="{47E07D51-BF63-456E-BDBF-291A693C912C}" srcOrd="3" destOrd="0" presId="urn:microsoft.com/office/officeart/2005/8/layout/bList2"/>
    <dgm:cxn modelId="{5B4F34C2-C035-495F-8D78-72E47B499020}" type="presParOf" srcId="{D1E7ABAC-40B5-41A6-A4F6-26901460C3A5}" destId="{06CA7982-1F25-46DB-AB2B-E31F83D8442D}" srcOrd="1" destOrd="0" presId="urn:microsoft.com/office/officeart/2005/8/layout/bList2"/>
    <dgm:cxn modelId="{ACCAB2A8-0995-46FE-88AC-014EDE994099}" type="presParOf" srcId="{D1E7ABAC-40B5-41A6-A4F6-26901460C3A5}" destId="{3D321C87-DE76-4FC4-9C4B-9FF40AD03539}" srcOrd="2" destOrd="0" presId="urn:microsoft.com/office/officeart/2005/8/layout/bList2"/>
    <dgm:cxn modelId="{AFEA0B59-8D8F-473D-9F1D-30A79BA4A4E4}" type="presParOf" srcId="{3D321C87-DE76-4FC4-9C4B-9FF40AD03539}" destId="{B2FCCDD6-2580-4413-AF3E-3DA46DCAE332}" srcOrd="0" destOrd="0" presId="urn:microsoft.com/office/officeart/2005/8/layout/bList2"/>
    <dgm:cxn modelId="{4F6A7AC1-3AD6-4926-BDC6-C50315C6C164}" type="presParOf" srcId="{3D321C87-DE76-4FC4-9C4B-9FF40AD03539}" destId="{E4844CD5-0862-43C8-A400-BEC1E1BAF1D3}" srcOrd="1" destOrd="0" presId="urn:microsoft.com/office/officeart/2005/8/layout/bList2"/>
    <dgm:cxn modelId="{65D78B33-B978-43A7-9B71-6B9DFCC1F36B}" type="presParOf" srcId="{3D321C87-DE76-4FC4-9C4B-9FF40AD03539}" destId="{CBCAE1DC-9497-41F6-98D8-B791E94484DC}" srcOrd="2" destOrd="0" presId="urn:microsoft.com/office/officeart/2005/8/layout/bList2"/>
    <dgm:cxn modelId="{7003E182-4EB5-4983-87EF-039D585A934D}" type="presParOf" srcId="{3D321C87-DE76-4FC4-9C4B-9FF40AD03539}" destId="{3D983B5D-FC79-418F-BB5F-5241A0282CC2}" srcOrd="3" destOrd="0" presId="urn:microsoft.com/office/officeart/2005/8/layout/bList2"/>
    <dgm:cxn modelId="{3057F008-5479-4B7F-9402-10D14BE83DB9}" type="presParOf" srcId="{D1E7ABAC-40B5-41A6-A4F6-26901460C3A5}" destId="{E216857E-427F-4C86-BDB2-CF2ABE92F975}" srcOrd="3" destOrd="0" presId="urn:microsoft.com/office/officeart/2005/8/layout/bList2"/>
    <dgm:cxn modelId="{C30993B9-5BC0-4205-9DF8-10A55671A3B1}" type="presParOf" srcId="{D1E7ABAC-40B5-41A6-A4F6-26901460C3A5}" destId="{91869C65-5E0D-4ED3-8911-3A3CCB6539F7}" srcOrd="4" destOrd="0" presId="urn:microsoft.com/office/officeart/2005/8/layout/bList2"/>
    <dgm:cxn modelId="{75C3E0A2-1D27-46DF-B495-33646DB34A25}" type="presParOf" srcId="{91869C65-5E0D-4ED3-8911-3A3CCB6539F7}" destId="{AAE6778C-A6BE-4C81-9BDF-45B3C527EADA}" srcOrd="0" destOrd="0" presId="urn:microsoft.com/office/officeart/2005/8/layout/bList2"/>
    <dgm:cxn modelId="{8A4258BB-2FB7-49AD-86CF-20652871D6B0}" type="presParOf" srcId="{91869C65-5E0D-4ED3-8911-3A3CCB6539F7}" destId="{AC59530A-9649-483A-BEDB-0E486099B951}" srcOrd="1" destOrd="0" presId="urn:microsoft.com/office/officeart/2005/8/layout/bList2"/>
    <dgm:cxn modelId="{7B698797-EAB4-415C-84CE-84D6A8164C4D}" type="presParOf" srcId="{91869C65-5E0D-4ED3-8911-3A3CCB6539F7}" destId="{CDFCF201-3303-4840-86B2-4ACBAC736FCD}" srcOrd="2" destOrd="0" presId="urn:microsoft.com/office/officeart/2005/8/layout/bList2"/>
    <dgm:cxn modelId="{2DCB2FD2-B758-4FC1-97BA-01833424BFEE}" type="presParOf" srcId="{91869C65-5E0D-4ED3-8911-3A3CCB6539F7}" destId="{F4D091E3-61DD-4507-B584-B0F2748D60D2}" srcOrd="3" destOrd="0" presId="urn:microsoft.com/office/officeart/2005/8/layout/bList2"/>
    <dgm:cxn modelId="{265806A1-9477-40FA-A2F5-B3EC9AE66601}" type="presParOf" srcId="{D1E7ABAC-40B5-41A6-A4F6-26901460C3A5}" destId="{357DAB92-9F43-4AB8-AA82-46D9547A098A}" srcOrd="5" destOrd="0" presId="urn:microsoft.com/office/officeart/2005/8/layout/bList2"/>
    <dgm:cxn modelId="{D5ECC314-AE6E-4C20-928D-999FF0B1FF73}" type="presParOf" srcId="{D1E7ABAC-40B5-41A6-A4F6-26901460C3A5}" destId="{07B3177A-5956-47CC-8F22-B3A4351F4F9B}" srcOrd="6" destOrd="0" presId="urn:microsoft.com/office/officeart/2005/8/layout/bList2"/>
    <dgm:cxn modelId="{17F00923-2781-4455-90F4-818EED193290}" type="presParOf" srcId="{07B3177A-5956-47CC-8F22-B3A4351F4F9B}" destId="{F4704309-241D-4FA5-BFED-53BAA26946B6}" srcOrd="0" destOrd="0" presId="urn:microsoft.com/office/officeart/2005/8/layout/bList2"/>
    <dgm:cxn modelId="{D9A34979-1F74-4A6B-A477-EE76F1679E79}" type="presParOf" srcId="{07B3177A-5956-47CC-8F22-B3A4351F4F9B}" destId="{8DDBAECF-39AA-4910-8A54-E5809532D624}" srcOrd="1" destOrd="0" presId="urn:microsoft.com/office/officeart/2005/8/layout/bList2"/>
    <dgm:cxn modelId="{1FCAA656-5F90-48B8-81E9-81A180510137}" type="presParOf" srcId="{07B3177A-5956-47CC-8F22-B3A4351F4F9B}" destId="{41369134-4F5D-4E37-BD65-9E8E4B5F5EBB}" srcOrd="2" destOrd="0" presId="urn:microsoft.com/office/officeart/2005/8/layout/bList2"/>
    <dgm:cxn modelId="{BC575DF2-50B7-4E84-904E-1BB17EF32138}" type="presParOf" srcId="{07B3177A-5956-47CC-8F22-B3A4351F4F9B}" destId="{2CE645A9-3ADA-4612-928B-88293FDCBD34}" srcOrd="3" destOrd="0" presId="urn:microsoft.com/office/officeart/2005/8/layout/bList2"/>
    <dgm:cxn modelId="{1CB64B0A-DE46-4E14-9729-15434FDF7D48}" type="presParOf" srcId="{D1E7ABAC-40B5-41A6-A4F6-26901460C3A5}" destId="{8F3E3A23-7B1E-4B95-88C5-553CFC82ACC6}" srcOrd="7" destOrd="0" presId="urn:microsoft.com/office/officeart/2005/8/layout/bList2"/>
    <dgm:cxn modelId="{44098F4C-0E22-4E7A-BAC1-3084536E961F}" type="presParOf" srcId="{D1E7ABAC-40B5-41A6-A4F6-26901460C3A5}" destId="{12C0144B-4A91-4D47-BB00-A439CA8DEC19}" srcOrd="8" destOrd="0" presId="urn:microsoft.com/office/officeart/2005/8/layout/bList2"/>
    <dgm:cxn modelId="{9EC804F2-125C-4593-8248-9D6611B89C44}" type="presParOf" srcId="{12C0144B-4A91-4D47-BB00-A439CA8DEC19}" destId="{BC5B3D65-CB9E-4517-8D27-8AEACAA942F7}" srcOrd="0" destOrd="0" presId="urn:microsoft.com/office/officeart/2005/8/layout/bList2"/>
    <dgm:cxn modelId="{8D0961D7-C98A-4C24-99AE-77FB315DFA2D}" type="presParOf" srcId="{12C0144B-4A91-4D47-BB00-A439CA8DEC19}" destId="{38A4B068-5B52-4F43-9C39-8F4BF409A863}" srcOrd="1" destOrd="0" presId="urn:microsoft.com/office/officeart/2005/8/layout/bList2"/>
    <dgm:cxn modelId="{DDD53B4A-6F62-495A-91A7-F74F582F1AFE}" type="presParOf" srcId="{12C0144B-4A91-4D47-BB00-A439CA8DEC19}" destId="{E418BBDD-1FC4-4B1D-94E4-6E40B9D5577F}" srcOrd="2" destOrd="0" presId="urn:microsoft.com/office/officeart/2005/8/layout/bList2"/>
    <dgm:cxn modelId="{E33F5E7D-B04F-4E61-8D5B-15919A52A27C}" type="presParOf" srcId="{12C0144B-4A91-4D47-BB00-A439CA8DEC19}" destId="{C97343A4-1CD1-4D82-9108-6B03A13AA85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8A88-AD3C-4690-A099-E1AC7E3F8FB7}">
      <dsp:nvSpPr>
        <dsp:cNvPr id="0" name=""/>
        <dsp:cNvSpPr/>
      </dsp:nvSpPr>
      <dsp:spPr>
        <a:xfrm>
          <a:off x="1342006" y="294956"/>
          <a:ext cx="2645078" cy="1324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Decision to start S3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of strategic mandates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73036" y="325986"/>
        <a:ext cx="2583018" cy="1293263"/>
      </dsp:txXfrm>
    </dsp:sp>
    <dsp:sp modelId="{5A66EE37-4212-496B-AF55-FED3103A0184}">
      <dsp:nvSpPr>
        <dsp:cNvPr id="0" name=""/>
        <dsp:cNvSpPr/>
      </dsp:nvSpPr>
      <dsp:spPr>
        <a:xfrm>
          <a:off x="1342006" y="1619249"/>
          <a:ext cx="2645078" cy="56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Institutional capacity building</a:t>
          </a:r>
          <a:endParaRPr lang="en-GB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42006" y="1619249"/>
        <a:ext cx="1862731" cy="569446"/>
      </dsp:txXfrm>
    </dsp:sp>
    <dsp:sp modelId="{47E07D51-BF63-456E-BDBF-291A693C912C}">
      <dsp:nvSpPr>
        <dsp:cNvPr id="0" name=""/>
        <dsp:cNvSpPr/>
      </dsp:nvSpPr>
      <dsp:spPr>
        <a:xfrm>
          <a:off x="3077038" y="1709701"/>
          <a:ext cx="620918" cy="6209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CCDD6-2580-4413-AF3E-3DA46DCAE332}">
      <dsp:nvSpPr>
        <dsp:cNvPr id="0" name=""/>
        <dsp:cNvSpPr/>
      </dsp:nvSpPr>
      <dsp:spPr>
        <a:xfrm>
          <a:off x="4140914" y="294956"/>
          <a:ext cx="2645078" cy="1324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Quantitative analysis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Qualitative analysis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71944" y="325986"/>
        <a:ext cx="2583018" cy="1293263"/>
      </dsp:txXfrm>
    </dsp:sp>
    <dsp:sp modelId="{CBCAE1DC-9497-41F6-98D8-B791E94484DC}">
      <dsp:nvSpPr>
        <dsp:cNvPr id="0" name=""/>
        <dsp:cNvSpPr/>
      </dsp:nvSpPr>
      <dsp:spPr>
        <a:xfrm>
          <a:off x="4140914" y="1619249"/>
          <a:ext cx="2645078" cy="56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Mapping exercise</a:t>
          </a:r>
          <a:endParaRPr lang="en-GB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40914" y="1619249"/>
        <a:ext cx="1862731" cy="569446"/>
      </dsp:txXfrm>
    </dsp:sp>
    <dsp:sp modelId="{3D983B5D-FC79-418F-BB5F-5241A0282CC2}">
      <dsp:nvSpPr>
        <dsp:cNvPr id="0" name=""/>
        <dsp:cNvSpPr/>
      </dsp:nvSpPr>
      <dsp:spPr>
        <a:xfrm>
          <a:off x="5875945" y="1709701"/>
          <a:ext cx="620918" cy="6209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6778C-A6BE-4C81-9BDF-45B3C527EADA}">
      <dsp:nvSpPr>
        <dsp:cNvPr id="0" name=""/>
        <dsp:cNvSpPr/>
      </dsp:nvSpPr>
      <dsp:spPr>
        <a:xfrm>
          <a:off x="3314" y="2638148"/>
          <a:ext cx="2645078" cy="1324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EDP training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 with stakeholders in workshops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EDP input for S3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344" y="2669178"/>
        <a:ext cx="2583018" cy="1293263"/>
      </dsp:txXfrm>
    </dsp:sp>
    <dsp:sp modelId="{CDFCF201-3303-4840-86B2-4ACBAC736FCD}">
      <dsp:nvSpPr>
        <dsp:cNvPr id="0" name=""/>
        <dsp:cNvSpPr/>
      </dsp:nvSpPr>
      <dsp:spPr>
        <a:xfrm>
          <a:off x="3314" y="3962441"/>
          <a:ext cx="2645078" cy="56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Stakeholder dialogue</a:t>
          </a:r>
          <a:endParaRPr lang="en-GB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314" y="3962441"/>
        <a:ext cx="1862731" cy="569446"/>
      </dsp:txXfrm>
    </dsp:sp>
    <dsp:sp modelId="{F4D091E3-61DD-4507-B584-B0F2748D60D2}">
      <dsp:nvSpPr>
        <dsp:cNvPr id="0" name=""/>
        <dsp:cNvSpPr/>
      </dsp:nvSpPr>
      <dsp:spPr>
        <a:xfrm>
          <a:off x="1738345" y="4052893"/>
          <a:ext cx="620918" cy="6209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04309-241D-4FA5-BFED-53BAA26946B6}">
      <dsp:nvSpPr>
        <dsp:cNvPr id="0" name=""/>
        <dsp:cNvSpPr/>
      </dsp:nvSpPr>
      <dsp:spPr>
        <a:xfrm>
          <a:off x="2802221" y="2638148"/>
          <a:ext cx="2618840" cy="1324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Design of monitoring system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Creation of mechanism for implementation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33251" y="2669178"/>
        <a:ext cx="2556780" cy="1293263"/>
      </dsp:txXfrm>
    </dsp:sp>
    <dsp:sp modelId="{41369134-4F5D-4E37-BD65-9E8E4B5F5EBB}">
      <dsp:nvSpPr>
        <dsp:cNvPr id="0" name=""/>
        <dsp:cNvSpPr/>
      </dsp:nvSpPr>
      <dsp:spPr>
        <a:xfrm>
          <a:off x="2802221" y="3962441"/>
          <a:ext cx="2618840" cy="56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Institutional capacity for implementation</a:t>
          </a:r>
          <a:endParaRPr lang="en-GB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02221" y="3962441"/>
        <a:ext cx="1844253" cy="569446"/>
      </dsp:txXfrm>
    </dsp:sp>
    <dsp:sp modelId="{2CE645A9-3ADA-4612-928B-88293FDCBD34}">
      <dsp:nvSpPr>
        <dsp:cNvPr id="0" name=""/>
        <dsp:cNvSpPr/>
      </dsp:nvSpPr>
      <dsp:spPr>
        <a:xfrm>
          <a:off x="4524134" y="4052893"/>
          <a:ext cx="620918" cy="6209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B3D65-CB9E-4517-8D27-8AEACAA942F7}">
      <dsp:nvSpPr>
        <dsp:cNvPr id="0" name=""/>
        <dsp:cNvSpPr/>
      </dsp:nvSpPr>
      <dsp:spPr>
        <a:xfrm>
          <a:off x="5574891" y="2638148"/>
          <a:ext cx="2549794" cy="1324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 strategy consultation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Final draft submission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approval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 approval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05921" y="2669178"/>
        <a:ext cx="2487734" cy="1293263"/>
      </dsp:txXfrm>
    </dsp:sp>
    <dsp:sp modelId="{E418BBDD-1FC4-4B1D-94E4-6E40B9D5577F}">
      <dsp:nvSpPr>
        <dsp:cNvPr id="0" name=""/>
        <dsp:cNvSpPr/>
      </dsp:nvSpPr>
      <dsp:spPr>
        <a:xfrm>
          <a:off x="5574891" y="3962441"/>
          <a:ext cx="2549794" cy="56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Final strategy approval</a:t>
          </a:r>
          <a:endParaRPr lang="en-GB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74891" y="3962441"/>
        <a:ext cx="1795629" cy="569446"/>
      </dsp:txXfrm>
    </dsp:sp>
    <dsp:sp modelId="{C97343A4-1CD1-4D82-9108-6B03A13AA851}">
      <dsp:nvSpPr>
        <dsp:cNvPr id="0" name=""/>
        <dsp:cNvSpPr/>
      </dsp:nvSpPr>
      <dsp:spPr>
        <a:xfrm>
          <a:off x="7262280" y="4052893"/>
          <a:ext cx="620918" cy="6209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21-9-2019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21-9-2019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Framework?</a:t>
            </a:r>
          </a:p>
          <a:p>
            <a:r>
              <a:rPr lang="en-GB" dirty="0" smtClean="0"/>
              <a:t>JRC EIA 2017-2018</a:t>
            </a:r>
          </a:p>
          <a:p>
            <a:r>
              <a:rPr lang="en-GB" dirty="0" smtClean="0"/>
              <a:t>WB reports; strategy overhaul; solidify</a:t>
            </a:r>
            <a:r>
              <a:rPr lang="en-GB" baseline="0" dirty="0" smtClean="0"/>
              <a:t> evidence-based approach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15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 – strategy approved;</a:t>
            </a:r>
            <a:r>
              <a:rPr lang="en-GB" baseline="0" dirty="0" smtClean="0"/>
              <a:t> inter-DG consultation are ongoing, improvements are to be implemented in the upcoming Action Plan to the RIS3 for Montenegro (probably Oct/Nov 2019)</a:t>
            </a:r>
          </a:p>
          <a:p>
            <a:r>
              <a:rPr lang="en-GB" baseline="0" dirty="0" smtClean="0"/>
              <a:t>RS – EDP completed, currently working on the monitoring and evaluation mechanism; draft planned for Oct/Nov 2019</a:t>
            </a:r>
          </a:p>
          <a:p>
            <a:r>
              <a:rPr lang="en-GB" baseline="0" dirty="0" smtClean="0"/>
              <a:t>MK – mapping </a:t>
            </a:r>
            <a:r>
              <a:rPr lang="en-GB" baseline="0" smtClean="0"/>
              <a:t>analysis ongoing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57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7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71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8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4" y="2581253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21" y="4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6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5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6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8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4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21" y="2406360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8021" y="2276872"/>
            <a:ext cx="5568619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5356" y="4077072"/>
            <a:ext cx="5571285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88024" y="5517232"/>
            <a:ext cx="5571285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3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12192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12192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12192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90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8417" y="6426200"/>
            <a:ext cx="28448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1E0BA-2855-4705-88DA-B18C04F4E24E}" type="slidenum">
              <a:rPr lang="en-US" sz="7600" b="1">
                <a:solidFill>
                  <a:srgbClr val="FFD62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848784" y="6426200"/>
            <a:ext cx="28448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C2CD4-7845-42D4-8512-AB71F9391232}" type="datetime1">
              <a:rPr lang="en-US" sz="7600" b="1" smtClean="0">
                <a:solidFill>
                  <a:srgbClr val="FFD62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9/21/2019</a:t>
            </a:fld>
            <a:endParaRPr lang="en-US" sz="7600" b="1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20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7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5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4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4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3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3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3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3" y="558805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41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21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9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8147"/>
            <a:ext cx="12191999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9356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2063126" y="476672"/>
            <a:ext cx="969707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6188916" y="1649586"/>
            <a:ext cx="5571285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Font typeface="Arial" panose="020B0604020202020204" pitchFamily="34" charset="0"/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Font typeface="Arial" panose="020B0604020202020204" pitchFamily="34" charset="0"/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Font typeface="Arial" panose="020B0604020202020204" pitchFamily="34" charset="0"/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3641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3platform.jrc.ec.europa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es.gnamus@ec.europa.eu" TargetMode="External"/><Relationship Id="rId2" Type="http://schemas.openxmlformats.org/officeDocument/2006/relationships/hyperlink" Target="http://s3platform.jrc.ec.europa.eu/hom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98EFED-B11F-4D7F-BDC8-2E63295D6FB2}"/>
              </a:ext>
            </a:extLst>
          </p:cNvPr>
          <p:cNvSpPr txBox="1"/>
          <p:nvPr/>
        </p:nvSpPr>
        <p:spPr>
          <a:xfrm>
            <a:off x="3484880" y="2276105"/>
            <a:ext cx="5476240" cy="1457698"/>
          </a:xfrm>
          <a:prstGeom prst="rect">
            <a:avLst/>
          </a:prstGeom>
          <a:solidFill>
            <a:srgbClr val="C2E3E7"/>
          </a:solidFill>
        </p:spPr>
        <p:txBody>
          <a:bodyPr wrap="square" lIns="72000" tIns="36000" rIns="36000" bIns="36000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"</a:t>
            </a:r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Upcoming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Steps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 </a:t>
            </a:r>
          </a:p>
          <a:p>
            <a:pPr algn="ctr"/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Smart </a:t>
            </a:r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Specialisation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 </a:t>
            </a:r>
          </a:p>
          <a:p>
            <a:pPr algn="ctr"/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Western </a:t>
            </a:r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Balkans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"</a:t>
            </a:r>
            <a:endParaRPr lang="es-ES" sz="3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2640" y="3844953"/>
            <a:ext cx="497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Western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Balkans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Research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and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Innovation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Platform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Meeting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/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Brussels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23-24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Septebmer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2019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xmlns="" id="{403A0D02-7600-403C-89A9-35F28337A764}"/>
              </a:ext>
            </a:extLst>
          </p:cNvPr>
          <p:cNvSpPr txBox="1"/>
          <p:nvPr/>
        </p:nvSpPr>
        <p:spPr>
          <a:xfrm>
            <a:off x="5756211" y="6044123"/>
            <a:ext cx="386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JRC B.3 Territorial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Development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de-AT" dirty="0">
                <a:latin typeface="+mj-lt"/>
                <a:hlinkClick r:id="rId2"/>
              </a:rPr>
              <a:t>https://s3platform.jrc.ec.europa.eu/</a:t>
            </a:r>
            <a:endParaRPr lang="de-AT" dirty="0">
              <a:latin typeface="+mj-lt"/>
            </a:endParaRPr>
          </a:p>
          <a:p>
            <a:endParaRPr lang="de-AT" dirty="0">
              <a:latin typeface="+mj-lt"/>
            </a:endParaRPr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xmlns="" id="{CEB55223-C5C4-4527-948D-B19366378FF0}"/>
              </a:ext>
            </a:extLst>
          </p:cNvPr>
          <p:cNvSpPr/>
          <p:nvPr/>
        </p:nvSpPr>
        <p:spPr>
          <a:xfrm>
            <a:off x="105033" y="604412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Dr. Ales </a:t>
            </a:r>
            <a:r>
              <a:rPr lang="es-E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Gnamus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S3 </a:t>
            </a:r>
            <a:r>
              <a:rPr lang="es-E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Platform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JRC </a:t>
            </a:r>
            <a:r>
              <a:rPr lang="es-E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Seville</a:t>
            </a:r>
            <a:endParaRPr lang="es-ES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6080" y="506706"/>
            <a:ext cx="10525760" cy="993310"/>
          </a:xfrm>
        </p:spPr>
        <p:txBody>
          <a:bodyPr/>
          <a:lstStyle/>
          <a:p>
            <a:r>
              <a:rPr lang="en-US" b="1" dirty="0" smtClean="0"/>
              <a:t>Smart </a:t>
            </a:r>
            <a:r>
              <a:rPr lang="en-US" b="1" dirty="0" err="1" smtClean="0"/>
              <a:t>Specialisation</a:t>
            </a:r>
            <a:r>
              <a:rPr lang="en-US" b="1" dirty="0" smtClean="0"/>
              <a:t> beyond </a:t>
            </a:r>
            <a:r>
              <a:rPr lang="en-US" b="1" dirty="0" smtClean="0"/>
              <a:t>the EU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3200" y="1655557"/>
            <a:ext cx="11788775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JRC S3 Platform's S3 Framework for E&amp;N countries in support to smart specialisation in the H2020 associated countries:</a:t>
            </a:r>
          </a:p>
          <a:p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S3 activities: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Montenegro &amp; Serbia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Initiated S3 activities: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Albania &amp; North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Macedonia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similar stage 2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Neighbourhood countries: Moldova + Ukraine (at regional level)</a:t>
            </a:r>
          </a:p>
          <a:p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S3 awareness activities: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Bosnia and Herzegovina &amp;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Kosovo*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T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urkey (at regional level)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This designation is without prejudice to positions on status, and is in line with UNSCR 1244/1999 and the ICJ Opinion on the Kosovo declaration of independence.</a:t>
            </a:r>
            <a:endParaRPr lang="en-GB" sz="105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JRC S3 Framework for E&amp;N Countries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6828001"/>
              </p:ext>
            </p:extLst>
          </p:nvPr>
        </p:nvGraphicFramePr>
        <p:xfrm>
          <a:off x="2032000" y="1573619"/>
          <a:ext cx="8128000" cy="496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2395" y="1799901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</a:t>
            </a:r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2065020">
            <a:off x="2758941" y="2080805"/>
            <a:ext cx="704019" cy="4846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405106"/>
            <a:ext cx="12049760" cy="993310"/>
          </a:xfrm>
        </p:spPr>
        <p:txBody>
          <a:bodyPr/>
          <a:lstStyle/>
          <a:p>
            <a:r>
              <a:rPr lang="en-GB" sz="3200" b="1" dirty="0" smtClean="0"/>
              <a:t>S3 in the EU Enlargement countries - March 2019</a:t>
            </a:r>
            <a:endParaRPr lang="en-GB" sz="32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0066831"/>
              </p:ext>
            </p:extLst>
          </p:nvPr>
        </p:nvGraphicFramePr>
        <p:xfrm>
          <a:off x="2073899" y="1469813"/>
          <a:ext cx="986043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87779" y="3939026"/>
            <a:ext cx="10746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8775" y="2810726"/>
            <a:ext cx="10746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0343" y="1917905"/>
            <a:ext cx="10746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879" y="1867684"/>
            <a:ext cx="240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approval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47" y="2754211"/>
            <a:ext cx="240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EDP phase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15" y="3583986"/>
            <a:ext cx="240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exercise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520" y="4989116"/>
            <a:ext cx="9794240" cy="175432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   AL               BA               MK             ME          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MD</a:t>
            </a:r>
            <a:r>
              <a:rPr lang="en-US" dirty="0" smtClean="0">
                <a:latin typeface="+mj-lt"/>
              </a:rPr>
              <a:t>             RS              XK      </a:t>
            </a:r>
            <a:r>
              <a:rPr lang="en-US" dirty="0" smtClean="0">
                <a:latin typeface="+mj-lt"/>
              </a:rPr>
              <a:t> TR </a:t>
            </a:r>
            <a:r>
              <a:rPr lang="en-US" dirty="0" smtClean="0">
                <a:latin typeface="+mj-lt"/>
              </a:rPr>
              <a:t>(regional)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7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2280" y="436880"/>
            <a:ext cx="10896600" cy="849776"/>
          </a:xfrm>
        </p:spPr>
        <p:txBody>
          <a:bodyPr/>
          <a:lstStyle/>
          <a:p>
            <a:r>
              <a:rPr lang="en-GB" sz="3200" b="1" dirty="0" smtClean="0"/>
              <a:t>JRC S3 Enlargement countries' activities 2019</a:t>
            </a:r>
            <a:endParaRPr lang="en-GB" sz="2800" b="1" dirty="0" smtClean="0"/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873">
            <a:off x="434313" y="2296408"/>
            <a:ext cx="2215423" cy="31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456">
            <a:off x="1999293" y="1983532"/>
            <a:ext cx="2299056" cy="32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6" y="1851588"/>
            <a:ext cx="2375267" cy="3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71">
            <a:off x="5560876" y="1939056"/>
            <a:ext cx="2360292" cy="333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83">
            <a:off x="7536403" y="2180784"/>
            <a:ext cx="2310651" cy="32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611">
            <a:off x="9591762" y="2511834"/>
            <a:ext cx="2304872" cy="32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86" y="3814893"/>
            <a:ext cx="3909072" cy="297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473200"/>
            <a:ext cx="12192000" cy="50139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b="1" dirty="0" smtClean="0">
                <a:solidFill>
                  <a:srgbClr val="0F5494"/>
                </a:solidFill>
                <a:latin typeface="Verdana" pitchFamily="34" charset="0"/>
              </a:rPr>
              <a:t>Country Fiches: 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Smart Specialisation in the Western Balkans and Turkey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 smtClean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F5494"/>
                </a:solidFill>
                <a:latin typeface="Verdana" pitchFamily="34" charset="0"/>
              </a:rPr>
              <a:t>Country Pages: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0F5494"/>
                </a:solidFill>
                <a:latin typeface="Verdana" pitchFamily="34" charset="0"/>
              </a:rPr>
              <a:t>     </a:t>
            </a:r>
            <a:r>
              <a:rPr lang="en-US" sz="2400" dirty="0" smtClean="0">
                <a:solidFill>
                  <a:srgbClr val="0F5494"/>
                </a:solidFill>
                <a:latin typeface="Verdana" pitchFamily="34" charset="0"/>
              </a:rPr>
              <a:t>S3P-Website "EU Enlargement"</a:t>
            </a:r>
            <a:endParaRPr lang="en-GB" sz="24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9720" y="293346"/>
            <a:ext cx="10896600" cy="993310"/>
          </a:xfrm>
        </p:spPr>
        <p:txBody>
          <a:bodyPr/>
          <a:lstStyle/>
          <a:p>
            <a:r>
              <a:rPr lang="en-GB" sz="3200" b="1" dirty="0" smtClean="0"/>
              <a:t>Upcoming </a:t>
            </a:r>
            <a:r>
              <a:rPr lang="en-GB" sz="3200" b="1" dirty="0"/>
              <a:t>activities </a:t>
            </a:r>
            <a:r>
              <a:rPr lang="en-GB" sz="3200" b="1" dirty="0" smtClean="0"/>
              <a:t>2019-2020 – </a:t>
            </a:r>
            <a:r>
              <a:rPr lang="en-GB" sz="2800" b="1" dirty="0" smtClean="0"/>
              <a:t>through relevant </a:t>
            </a:r>
            <a:r>
              <a:rPr lang="en-GB" sz="2800" b="1" dirty="0"/>
              <a:t>programmes/cooperation frameworks</a:t>
            </a: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544320"/>
            <a:ext cx="12192000" cy="50139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</a:rPr>
              <a:t>AA </a:t>
            </a:r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</a:rPr>
              <a:t>JRC w/DG NEAR </a:t>
            </a:r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</a:rPr>
              <a:t>July2019-June2022 focusing Enlargement countries</a:t>
            </a:r>
            <a:r>
              <a:rPr lang="en-GB" sz="2200" b="1" dirty="0">
                <a:solidFill>
                  <a:srgbClr val="0F5494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en-GB" sz="1800" b="1" dirty="0" smtClean="0">
                <a:solidFill>
                  <a:srgbClr val="FF0000"/>
                </a:solidFill>
                <a:latin typeface="Verdana" pitchFamily="34" charset="0"/>
              </a:rPr>
              <a:t>Project's Kick-off 17 Oct. 2019 in Belgrade </a:t>
            </a:r>
            <a:r>
              <a:rPr lang="en-GB" sz="1800" dirty="0" smtClean="0">
                <a:solidFill>
                  <a:srgbClr val="FF0000"/>
                </a:solidFill>
                <a:latin typeface="Verdana" pitchFamily="34" charset="0"/>
              </a:rPr>
              <a:t>– WBC </a:t>
            </a:r>
            <a:r>
              <a:rPr lang="en-GB" sz="1800" dirty="0" smtClean="0">
                <a:solidFill>
                  <a:srgbClr val="FF0000"/>
                </a:solidFill>
                <a:latin typeface="Verdana" pitchFamily="34" charset="0"/>
              </a:rPr>
              <a:t>S3-country </a:t>
            </a:r>
            <a:r>
              <a:rPr lang="en-GB" sz="1800" dirty="0" smtClean="0">
                <a:solidFill>
                  <a:srgbClr val="FF0000"/>
                </a:solidFill>
                <a:latin typeface="Verdana" pitchFamily="34" charset="0"/>
              </a:rPr>
              <a:t>teams invited with reimbursement!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Aiming at Western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Balkans and Turkey </a:t>
            </a:r>
            <a:r>
              <a:rPr lang="en-GB" sz="1400" dirty="0" smtClean="0">
                <a:solidFill>
                  <a:srgbClr val="0F5494"/>
                </a:solidFill>
                <a:latin typeface="Verdana" pitchFamily="34" charset="0"/>
              </a:rPr>
              <a:t>(with </a:t>
            </a:r>
            <a:r>
              <a:rPr lang="en-GB" sz="1400" dirty="0">
                <a:solidFill>
                  <a:srgbClr val="0F5494"/>
                </a:solidFill>
                <a:latin typeface="Verdana" pitchFamily="34" charset="0"/>
              </a:rPr>
              <a:t>some </a:t>
            </a:r>
            <a:r>
              <a:rPr lang="en-GB" sz="1400" dirty="0" smtClean="0">
                <a:solidFill>
                  <a:srgbClr val="0F5494"/>
                </a:solidFill>
                <a:latin typeface="Verdana" pitchFamily="34" charset="0"/>
              </a:rPr>
              <a:t>potential spill-overs </a:t>
            </a:r>
            <a:r>
              <a:rPr lang="en-GB" sz="1400" dirty="0">
                <a:solidFill>
                  <a:srgbClr val="0F5494"/>
                </a:solidFill>
                <a:latin typeface="Verdana" pitchFamily="34" charset="0"/>
              </a:rPr>
              <a:t>for </a:t>
            </a:r>
            <a:r>
              <a:rPr lang="en-GB" sz="1400" dirty="0" smtClean="0">
                <a:solidFill>
                  <a:srgbClr val="0F5494"/>
                </a:solidFill>
                <a:latin typeface="Verdana" pitchFamily="34" charset="0"/>
              </a:rPr>
              <a:t>Neighbourhood </a:t>
            </a:r>
            <a:r>
              <a:rPr lang="en-GB" sz="1400" dirty="0" smtClean="0">
                <a:solidFill>
                  <a:srgbClr val="0F5494"/>
                </a:solidFill>
                <a:latin typeface="Verdana" pitchFamily="34" charset="0"/>
              </a:rPr>
              <a:t>countries)</a:t>
            </a:r>
            <a:endParaRPr lang="en-GB" sz="14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Trainings, targeted expert support at different levels of S3 development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&amp;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support for R&amp;I brokerage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events for WB6 &amp; Turkey </a:t>
            </a:r>
            <a:endParaRPr lang="en-GB" sz="1800" dirty="0" smtClean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Numerous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S3 related activities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planned across the region –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many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started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prior project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start !</a:t>
            </a:r>
            <a:endParaRPr lang="en-GB" sz="18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</a:rPr>
              <a:t>EU Macro-regional Strategies Annual Forums and Events with WBC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(Danube, Adriatic-Ionian)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300" b="1" dirty="0" smtClean="0">
                <a:solidFill>
                  <a:srgbClr val="0F5494"/>
                </a:solidFill>
                <a:latin typeface="Verdana" pitchFamily="34" charset="0"/>
              </a:rPr>
              <a:t>+ </a:t>
            </a:r>
            <a:r>
              <a:rPr lang="en-GB" sz="2200" b="1" dirty="0">
                <a:solidFill>
                  <a:srgbClr val="0F5494"/>
                </a:solidFill>
                <a:latin typeface="Verdana" pitchFamily="34" charset="0"/>
              </a:rPr>
              <a:t>Travel, Accommodation and Conference Facility (TAC</a:t>
            </a:r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</a:rPr>
              <a:t>)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- IPA funding for meetings/conferences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involving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candidate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countries and potential candidates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en-GB" sz="8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0F5494"/>
                </a:solidFill>
                <a:latin typeface="Verdana" pitchFamily="34" charset="0"/>
              </a:rPr>
              <a:t>+ </a:t>
            </a:r>
            <a:r>
              <a:rPr lang="en-US" sz="2200" b="1" dirty="0" smtClean="0">
                <a:solidFill>
                  <a:srgbClr val="0F5494"/>
                </a:solidFill>
                <a:latin typeface="Verdana" pitchFamily="34" charset="0"/>
              </a:rPr>
              <a:t>TAIEX</a:t>
            </a:r>
            <a:r>
              <a:rPr lang="en-US" sz="24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800" dirty="0" smtClean="0">
                <a:solidFill>
                  <a:srgbClr val="0F5494"/>
                </a:solidFill>
                <a:latin typeface="Verdana" pitchFamily="34" charset="0"/>
              </a:rPr>
              <a:t>(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Technical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</a:rPr>
              <a:t>Assistance and Information Exchange instrument of the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</a:rPr>
              <a:t>EC)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24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9351" y="1987138"/>
            <a:ext cx="9705974" cy="1378362"/>
          </a:xfrm>
        </p:spPr>
        <p:txBody>
          <a:bodyPr/>
          <a:lstStyle/>
          <a:p>
            <a:r>
              <a:rPr lang="en-US" sz="5800" dirty="0" smtClean="0"/>
              <a:t>Thanks for your Attention!</a:t>
            </a:r>
            <a:endParaRPr lang="en-US" sz="5800" dirty="0"/>
          </a:p>
        </p:txBody>
      </p:sp>
      <p:sp>
        <p:nvSpPr>
          <p:cNvPr id="3" name="TextBox 8"/>
          <p:cNvSpPr txBox="1"/>
          <p:nvPr/>
        </p:nvSpPr>
        <p:spPr>
          <a:xfrm>
            <a:off x="2419353" y="3273440"/>
            <a:ext cx="9201151" cy="1661993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endParaRPr lang="en-GB" sz="18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find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at 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s3platform.jrc.ec.europa.eu/home</a:t>
            </a:r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Ales.GNAMUS@ec.europa.eu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1627</TotalTime>
  <Words>434</Words>
  <Application>Microsoft Office PowerPoint</Application>
  <PresentationFormat>Custom</PresentationFormat>
  <Paragraphs>86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JRC-presentation_new-style_template</vt:lpstr>
      <vt:lpstr>1_Slide_Master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GNAMUS Ales (JRC-SEVILLA)</cp:lastModifiedBy>
  <cp:revision>96</cp:revision>
  <cp:lastPrinted>2019-03-25T17:16:35Z</cp:lastPrinted>
  <dcterms:created xsi:type="dcterms:W3CDTF">2017-04-24T08:06:23Z</dcterms:created>
  <dcterms:modified xsi:type="dcterms:W3CDTF">2019-09-21T12:53:48Z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5</vt:lpwstr>
  </property>
  <property fmtid="{D5CDD505-2E9C-101B-9397-08002B2CF9AE}" pid="3" name="Jive_VersionGuid">
    <vt:lpwstr>64b58932-6adc-4337-8ab8-5cb1e9efd2e5</vt:lpwstr>
  </property>
  <property fmtid="{D5CDD505-2E9C-101B-9397-08002B2CF9AE}" pid="4" name="Offisync_UniqueId">
    <vt:lpwstr>127154</vt:lpwstr>
  </property>
  <property fmtid="{D5CDD505-2E9C-101B-9397-08002B2CF9AE}" pid="5" name="Offisync_ServerID">
    <vt:lpwstr>0d3b22a6-6203-4efc-8e8e-b5279256493b</vt:lpwstr>
  </property>
  <property fmtid="{D5CDD505-2E9C-101B-9397-08002B2CF9AE}" pid="6" name="Jive_LatestUserAccountName">
    <vt:lpwstr>rademel</vt:lpwstr>
  </property>
  <property fmtid="{D5CDD505-2E9C-101B-9397-08002B2CF9AE}" pid="7" name="Offisync_ProviderInitializationData">
    <vt:lpwstr>https://connected.cnect.cec.eu.int</vt:lpwstr>
  </property>
</Properties>
</file>